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13"/>
  </p:notesMasterIdLst>
  <p:sldIdLst>
    <p:sldId id="281" r:id="rId2"/>
    <p:sldId id="507" r:id="rId3"/>
    <p:sldId id="506" r:id="rId4"/>
    <p:sldId id="508" r:id="rId5"/>
    <p:sldId id="510" r:id="rId6"/>
    <p:sldId id="509" r:id="rId7"/>
    <p:sldId id="511" r:id="rId8"/>
    <p:sldId id="512" r:id="rId9"/>
    <p:sldId id="513" r:id="rId10"/>
    <p:sldId id="514" r:id="rId11"/>
    <p:sldId id="416" r:id="rId1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GyeonggiTitleOTF Medium" panose="02020603020101020101" pitchFamily="18" charset="-127"/>
      <p:regular r:id="rId18"/>
      <p:bold r:id="rId19"/>
      <p:italic r:id="rId20"/>
      <p:boldItalic r:id="rId21"/>
    </p:embeddedFont>
    <p:embeddedFont>
      <p:font typeface="GyeonggiTitleOTF Medium" panose="02020603020101020101" pitchFamily="18" charset="-127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78" autoAdjust="0"/>
    <p:restoredTop sz="95845"/>
  </p:normalViewPr>
  <p:slideViewPr>
    <p:cSldViewPr snapToGrid="0">
      <p:cViewPr varScale="1">
        <p:scale>
          <a:sx n="118" d="100"/>
          <a:sy n="118" d="100"/>
        </p:scale>
        <p:origin x="752" y="200"/>
      </p:cViewPr>
      <p:guideLst>
        <p:guide orient="horz" pos="218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249" d="100"/>
          <a:sy n="249" d="100"/>
        </p:scale>
        <p:origin x="392" y="-4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4E7E67DA-0D19-E746-AC67-3D263D67A4FB}" type="datetimeFigureOut">
              <a:rPr kumimoji="1" lang="ko-Kore-KR" altLang="en-US" smtClean="0"/>
              <a:pPr/>
              <a:t>2023. 10. 13.</a:t>
            </a:fld>
            <a:endParaRPr kumimoji="1" lang="ko-Kore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234CA8CE-722C-C442-8664-4A3D4F9859B1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38832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9499394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10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624508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2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3365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3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756549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4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00915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5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276455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6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0972310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7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297767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8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299494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9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69861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2023. 10. 13.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448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2023. 10. 13.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207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2023. 10. 13.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153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2023. 10. 13.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24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2023. 10. 13.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194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2023. 10. 13.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221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2023. 10. 13.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130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2023. 10. 13.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4889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2023. 10. 13.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02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2023. 10. 13.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29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2023. 10. 13.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64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B434692D-D85F-1540-A0C8-1EA0CA5B78D5}" type="datetimeFigureOut">
              <a:rPr kumimoji="1" lang="ko-Kore-KR" altLang="en-US" smtClean="0"/>
              <a:pPr/>
              <a:t>2023. 10. 13.</a:t>
            </a:fld>
            <a:endParaRPr kumimoji="1" lang="ko-Kore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55DE4BDA-059B-1647-A1B5-3021ED81D6C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915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yeonggiTitleOTF Medium" panose="02020603020101020101" pitchFamily="18" charset="-12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EEF066E-2E82-8707-FDE3-9E2E6B45A361}"/>
              </a:ext>
            </a:extLst>
          </p:cNvPr>
          <p:cNvSpPr txBox="1"/>
          <p:nvPr/>
        </p:nvSpPr>
        <p:spPr>
          <a:xfrm>
            <a:off x="2389350" y="2704771"/>
            <a:ext cx="44246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NaLLM</a:t>
            </a:r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코드 분석 </a:t>
            </a:r>
            <a:r>
              <a:rPr lang="en-US" altLang="ko-KR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&amp;</a:t>
            </a:r>
          </a:p>
          <a:p>
            <a:pPr algn="ctr"/>
            <a:r>
              <a:rPr lang="en-US" altLang="ko-KR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Language Model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CA1D99-0908-724D-1A30-EF519AB94F3F}"/>
              </a:ext>
            </a:extLst>
          </p:cNvPr>
          <p:cNvSpPr txBox="1"/>
          <p:nvPr/>
        </p:nvSpPr>
        <p:spPr>
          <a:xfrm>
            <a:off x="3327107" y="4898137"/>
            <a:ext cx="2549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DDF0E2-2A6E-8222-B68F-0072818B8425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724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" altLang="ko-Kore-KR" sz="3200" dirty="0" err="1">
                <a:ea typeface="GyeonggiTitleOTF Medium" panose="02020603020101020101" pitchFamily="18" charset="-127"/>
              </a:rPr>
              <a:t>NaLLM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코드분석</a:t>
            </a:r>
            <a:endParaRPr kumimoji="1" lang="en" altLang="ko-Kore-KR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A7CFBD-D486-2BF1-70BB-833A232EE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@</a:t>
            </a:r>
            <a:r>
              <a:rPr lang="en" altLang="ko-Kore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app.websocket</a:t>
            </a: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("/text2text")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4.</a:t>
            </a:r>
            <a:r>
              <a:rPr lang="ko-KR" altLang="en-US" sz="1600" dirty="0">
                <a:ea typeface="GyeonggiTitleOTF Medium" panose="02020603020101020101" pitchFamily="18" charset="-127"/>
              </a:rPr>
              <a:t> 관련 정보를 사용하여 답변을 생성한다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D731E4-0CB0-DC77-A965-87ABBAFA1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544" y="2250834"/>
            <a:ext cx="6102968" cy="23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170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E93F1E-86F9-06C6-ADB2-221A18DC8F6E}"/>
              </a:ext>
            </a:extLst>
          </p:cNvPr>
          <p:cNvSpPr txBox="1"/>
          <p:nvPr/>
        </p:nvSpPr>
        <p:spPr>
          <a:xfrm>
            <a:off x="3472179" y="2932345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감사합니다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7BFEB-8768-4A0F-E1D9-DE500EF01170}"/>
              </a:ext>
            </a:extLst>
          </p:cNvPr>
          <p:cNvSpPr txBox="1"/>
          <p:nvPr/>
        </p:nvSpPr>
        <p:spPr>
          <a:xfrm>
            <a:off x="3327107" y="4898137"/>
            <a:ext cx="2489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173E0-578F-3378-0946-86463AAD99BA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058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" altLang="ko-Kore-KR" sz="3200" dirty="0" err="1">
                <a:ea typeface="GyeonggiTitleOTF Medium" panose="02020603020101020101" pitchFamily="18" charset="-127"/>
              </a:rPr>
              <a:t>NaLLM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코드분석</a:t>
            </a:r>
            <a:endParaRPr kumimoji="1" lang="en" altLang="ko-Kore-KR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A7CFBD-D486-2BF1-70BB-833A232EE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@</a:t>
            </a:r>
            <a:r>
              <a:rPr lang="en" altLang="ko-Kore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app.websocket</a:t>
            </a: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("/text2text")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1.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사용자의 질문을 받아 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2.</a:t>
            </a:r>
            <a:r>
              <a:rPr lang="ko-KR" altLang="en-US" sz="1600" dirty="0"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지식그래프에서 질문과 관련된 정보를 찾기 위한 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Cypher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문을 생성하고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endParaRPr lang="en-US" altLang="ko-KR" sz="1600" dirty="0"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3.</a:t>
            </a:r>
            <a:r>
              <a:rPr lang="ko-KR" altLang="en-US" sz="1600" dirty="0">
                <a:ea typeface="GyeonggiTitleOTF Medium" panose="02020603020101020101" pitchFamily="18" charset="-127"/>
              </a:rPr>
              <a:t> 해당 </a:t>
            </a:r>
            <a:r>
              <a:rPr lang="en-US" altLang="ko-KR" sz="1600" dirty="0">
                <a:ea typeface="GyeonggiTitleOTF Medium" panose="02020603020101020101" pitchFamily="18" charset="-127"/>
              </a:rPr>
              <a:t>Cypher</a:t>
            </a:r>
            <a:r>
              <a:rPr lang="ko-KR" altLang="en-US" sz="1600" dirty="0">
                <a:ea typeface="GyeonggiTitleOTF Medium" panose="02020603020101020101" pitchFamily="18" charset="-127"/>
              </a:rPr>
              <a:t>문을 통해 관련 정보를 찾는다</a:t>
            </a:r>
            <a:r>
              <a:rPr lang="en-US" altLang="ko-KR" sz="1600" dirty="0">
                <a:ea typeface="GyeonggiTitleOTF Medium" panose="02020603020101020101" pitchFamily="18" charset="-127"/>
              </a:rPr>
              <a:t>.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4.</a:t>
            </a:r>
            <a:r>
              <a:rPr lang="ko-KR" altLang="en-US" sz="1600" dirty="0">
                <a:ea typeface="GyeonggiTitleOTF Medium" panose="02020603020101020101" pitchFamily="18" charset="-127"/>
              </a:rPr>
              <a:t> 관련 정보를 사용하여 답변을 생성한다</a:t>
            </a:r>
            <a:r>
              <a:rPr lang="en-US" altLang="ko-KR" sz="1600" dirty="0">
                <a:ea typeface="GyeonggiTitleOTF Medium" panose="02020603020101020101" pitchFamily="18" charset="-127"/>
              </a:rPr>
              <a:t>.</a:t>
            </a:r>
          </a:p>
          <a:p>
            <a:pPr lvl="1">
              <a:buFont typeface="Wingdings" pitchFamily="2" charset="2"/>
              <a:buChar char="v"/>
            </a:pP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endParaRPr lang="ko-Kore-KR" altLang="en-US" sz="24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42BDB38-CDB9-D5CC-9462-C08CC394E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2989" y="3337952"/>
            <a:ext cx="5678021" cy="283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78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" altLang="ko-Kore-KR" sz="3200" dirty="0" err="1">
                <a:ea typeface="GyeonggiTitleOTF Medium" panose="02020603020101020101" pitchFamily="18" charset="-127"/>
              </a:rPr>
              <a:t>NaLLM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코드분석</a:t>
            </a:r>
            <a:endParaRPr kumimoji="1" lang="en" altLang="ko-Kore-KR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A7CFBD-D486-2BF1-70BB-833A232EE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@</a:t>
            </a:r>
            <a:r>
              <a:rPr lang="en" altLang="ko-Kore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app.websocket</a:t>
            </a: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("/text2text")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1.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사용자의 질문을 받아 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2.</a:t>
            </a:r>
            <a:r>
              <a:rPr lang="ko-KR" altLang="en-US" sz="1600" dirty="0"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지식그래프에서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질문과 </a:t>
            </a:r>
            <a:r>
              <a:rPr lang="ko-KR" altLang="en-US" sz="1600" dirty="0">
                <a:ea typeface="GyeonggiTitleOTF Medium" panose="02020603020101020101" pitchFamily="18" charset="-127"/>
              </a:rPr>
              <a:t>관련된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정보를 찾기 위한 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Cypher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문을 생성하고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3.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해당 </a:t>
            </a:r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Cypher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문을 통해 관련 정보를 찾는다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endParaRPr lang="ko-Kore-KR" altLang="en-US" sz="24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1BBB15E-6167-0795-5357-10799060D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596802"/>
            <a:ext cx="7305115" cy="305769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E0D0603-57ED-9A94-01BC-000CCDA20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5654498"/>
            <a:ext cx="7772400" cy="104492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1A545A9-189D-2786-12B9-8162D8C2BE18}"/>
              </a:ext>
            </a:extLst>
          </p:cNvPr>
          <p:cNvSpPr/>
          <p:nvPr/>
        </p:nvSpPr>
        <p:spPr>
          <a:xfrm>
            <a:off x="820276" y="2756648"/>
            <a:ext cx="3106265" cy="25549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1E636A-6DF3-E5E1-C238-E1421E33CFCD}"/>
              </a:ext>
            </a:extLst>
          </p:cNvPr>
          <p:cNvSpPr/>
          <p:nvPr/>
        </p:nvSpPr>
        <p:spPr>
          <a:xfrm>
            <a:off x="2837335" y="4424083"/>
            <a:ext cx="3536571" cy="25549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4770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" altLang="ko-Kore-KR" sz="3200" dirty="0" err="1">
                <a:ea typeface="GyeonggiTitleOTF Medium" panose="02020603020101020101" pitchFamily="18" charset="-127"/>
              </a:rPr>
              <a:t>NaLLM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코드분석</a:t>
            </a:r>
            <a:endParaRPr kumimoji="1" lang="en" altLang="ko-Kore-KR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A7CFBD-D486-2BF1-70BB-833A232EE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@</a:t>
            </a:r>
            <a:r>
              <a:rPr lang="en" altLang="ko-Kore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app.websocket</a:t>
            </a: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("/text2text")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2-1.</a:t>
            </a:r>
            <a:r>
              <a:rPr lang="ko-KR" altLang="en-US" sz="1600" dirty="0"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지식그래프에서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질문과 </a:t>
            </a:r>
            <a:r>
              <a:rPr lang="ko-KR" altLang="en-US" sz="1600" dirty="0">
                <a:ea typeface="GyeonggiTitleOTF Medium" panose="02020603020101020101" pitchFamily="18" charset="-127"/>
              </a:rPr>
              <a:t>관련된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정보를 찾기 위한 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Cypher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문을 생성하기 위한 프롬프트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457200" lvl="1" indent="0">
              <a:buNone/>
            </a:pP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0" indent="0">
              <a:buNone/>
            </a:pPr>
            <a:endParaRPr lang="ko-Kore-KR" altLang="en-US" sz="24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5644C2-FEDC-3115-C6B4-D764CDDBC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333756"/>
            <a:ext cx="7772400" cy="415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518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" altLang="ko-Kore-KR" sz="3200" dirty="0" err="1">
                <a:ea typeface="GyeonggiTitleOTF Medium" panose="02020603020101020101" pitchFamily="18" charset="-127"/>
              </a:rPr>
              <a:t>NaLLM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코드분석</a:t>
            </a:r>
            <a:endParaRPr kumimoji="1" lang="en" altLang="ko-Kore-KR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A7CFBD-D486-2BF1-70BB-833A232EE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@</a:t>
            </a:r>
            <a:r>
              <a:rPr lang="en" altLang="ko-Kore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app.websocket</a:t>
            </a: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("/text2text")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2-2.</a:t>
            </a:r>
            <a:r>
              <a:rPr lang="ko-KR" altLang="en-US" sz="1600" dirty="0">
                <a:ea typeface="GyeonggiTitleOTF Medium" panose="02020603020101020101" pitchFamily="18" charset="-127"/>
              </a:rPr>
              <a:t>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프롬프트를 이용하여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LLM</a:t>
            </a:r>
            <a:r>
              <a:rPr lang="ko-KR" alt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으로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하여금 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cypher</a:t>
            </a:r>
            <a:r>
              <a:rPr lang="ko-KR" altLang="en-US" sz="1600" dirty="0">
                <a:ea typeface="GyeonggiTitleOTF Medium" panose="02020603020101020101" pitchFamily="18" charset="-127"/>
              </a:rPr>
              <a:t> 문 생성하게 함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457200" lvl="1" indent="0">
              <a:buNone/>
            </a:pP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0" indent="0">
              <a:buNone/>
            </a:pPr>
            <a:endParaRPr lang="ko-Kore-KR" altLang="en-US" sz="24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C279250-15DA-FAF6-407B-6BB05DD17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272406"/>
            <a:ext cx="7752001" cy="356838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024A42B-DA23-AA29-C09C-34A6D67FEE1A}"/>
              </a:ext>
            </a:extLst>
          </p:cNvPr>
          <p:cNvSpPr/>
          <p:nvPr/>
        </p:nvSpPr>
        <p:spPr>
          <a:xfrm>
            <a:off x="1896040" y="5244353"/>
            <a:ext cx="3106265" cy="25549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9892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" altLang="ko-Kore-KR" sz="3200" dirty="0" err="1">
                <a:ea typeface="GyeonggiTitleOTF Medium" panose="02020603020101020101" pitchFamily="18" charset="-127"/>
              </a:rPr>
              <a:t>NaLLM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코드분석</a:t>
            </a:r>
            <a:endParaRPr kumimoji="1" lang="en" altLang="ko-Kore-KR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A7CFBD-D486-2BF1-70BB-833A232EE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@</a:t>
            </a:r>
            <a:r>
              <a:rPr lang="en" altLang="ko-Kore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app.websocket</a:t>
            </a: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("/text2text")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3.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해당 </a:t>
            </a:r>
            <a:r>
              <a:rPr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Cypher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문을 통해 관련 정보를 찾는다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C468CD4-2430-A2D1-5AFA-63EDAC604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636" y="2218403"/>
            <a:ext cx="6988150" cy="449168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ECEF125-FE8C-677E-6B30-66CB1604D1A6}"/>
              </a:ext>
            </a:extLst>
          </p:cNvPr>
          <p:cNvSpPr/>
          <p:nvPr/>
        </p:nvSpPr>
        <p:spPr>
          <a:xfrm>
            <a:off x="1788464" y="2581836"/>
            <a:ext cx="3106265" cy="25549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74242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DCF98CD-1F8D-CEE2-C223-887BFC62C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50" y="2405063"/>
            <a:ext cx="7581900" cy="377190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" altLang="ko-Kore-KR" sz="3200" dirty="0" err="1">
                <a:ea typeface="GyeonggiTitleOTF Medium" panose="02020603020101020101" pitchFamily="18" charset="-127"/>
              </a:rPr>
              <a:t>NaLLM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코드분석</a:t>
            </a:r>
            <a:endParaRPr kumimoji="1" lang="en" altLang="ko-Kore-KR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A7CFBD-D486-2BF1-70BB-833A232EE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@</a:t>
            </a:r>
            <a:r>
              <a:rPr lang="en" altLang="ko-Kore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app.websocket</a:t>
            </a: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("/text2text")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4.</a:t>
            </a:r>
            <a:r>
              <a:rPr lang="ko-KR" altLang="en-US" sz="1600" dirty="0">
                <a:ea typeface="GyeonggiTitleOTF Medium" panose="02020603020101020101" pitchFamily="18" charset="-127"/>
              </a:rPr>
              <a:t> 관련 정보를 사용하여 답변을 생성한다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C9F5A65-F7D2-6219-839D-28825BBE88E3}"/>
              </a:ext>
            </a:extLst>
          </p:cNvPr>
          <p:cNvSpPr/>
          <p:nvPr/>
        </p:nvSpPr>
        <p:spPr>
          <a:xfrm>
            <a:off x="2931459" y="2514600"/>
            <a:ext cx="2205317" cy="38996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70130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" altLang="ko-Kore-KR" sz="3200" dirty="0" err="1">
                <a:ea typeface="GyeonggiTitleOTF Medium" panose="02020603020101020101" pitchFamily="18" charset="-127"/>
              </a:rPr>
              <a:t>NaLLM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코드분석</a:t>
            </a:r>
            <a:endParaRPr kumimoji="1" lang="en" altLang="ko-Kore-KR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A7CFBD-D486-2BF1-70BB-833A232EE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@</a:t>
            </a:r>
            <a:r>
              <a:rPr lang="en" altLang="ko-Kore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app.websocket</a:t>
            </a: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("/text2text")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4.</a:t>
            </a:r>
            <a:r>
              <a:rPr lang="ko-KR" altLang="en-US" sz="1600" dirty="0">
                <a:ea typeface="GyeonggiTitleOTF Medium" panose="02020603020101020101" pitchFamily="18" charset="-127"/>
              </a:rPr>
              <a:t> 관련 정보를 사용하여 답변을 생성한다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lang="en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58FDB3E-CD89-AD5E-D824-B4BD9D555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583509"/>
            <a:ext cx="7772400" cy="338531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A0D9E4B-8AD5-3D2F-646F-261A01521611}"/>
              </a:ext>
            </a:extLst>
          </p:cNvPr>
          <p:cNvSpPr/>
          <p:nvPr/>
        </p:nvSpPr>
        <p:spPr>
          <a:xfrm>
            <a:off x="1990165" y="5244353"/>
            <a:ext cx="6468035" cy="38996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6A3D1D3-41FE-770A-F1F0-1189DE1E06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2287"/>
          <a:stretch/>
        </p:blipFill>
        <p:spPr>
          <a:xfrm>
            <a:off x="6014851" y="976662"/>
            <a:ext cx="3129149" cy="365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104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" altLang="ko-Kore-KR" sz="3200" dirty="0" err="1">
                <a:ea typeface="GyeonggiTitleOTF Medium" panose="02020603020101020101" pitchFamily="18" charset="-127"/>
              </a:rPr>
              <a:t>NaLLM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코드분석</a:t>
            </a:r>
            <a:endParaRPr kumimoji="1" lang="en" altLang="ko-Kore-KR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A7CFBD-D486-2BF1-70BB-833A232EE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@</a:t>
            </a:r>
            <a:r>
              <a:rPr lang="en" altLang="ko-Kore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app.websocket</a:t>
            </a: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("/text2text")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4.</a:t>
            </a:r>
            <a:r>
              <a:rPr lang="ko-KR" altLang="en-US" sz="1600" dirty="0">
                <a:ea typeface="GyeonggiTitleOTF Medium" panose="02020603020101020101" pitchFamily="18" charset="-127"/>
              </a:rPr>
              <a:t> 관련 정보를 사용하여 답변을 생성한다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 lvl="2">
              <a:buFont typeface="Wingdings" pitchFamily="2" charset="2"/>
              <a:buChar char="§"/>
            </a:pPr>
            <a:r>
              <a:rPr lang="en-US" altLang="ko-Kore-KR" sz="1200" dirty="0">
                <a:ea typeface="GyeonggiTitleOTF Medium" panose="02020603020101020101" pitchFamily="18" charset="-127"/>
              </a:rPr>
              <a:t>async-await : </a:t>
            </a:r>
            <a:r>
              <a:rPr lang="ko-KR" altLang="en-US" sz="1200" dirty="0" err="1">
                <a:ea typeface="GyeonggiTitleOTF Medium" panose="02020603020101020101" pitchFamily="18" charset="-127"/>
              </a:rPr>
              <a:t>멀티스레드로</a:t>
            </a:r>
            <a:r>
              <a:rPr lang="ko-KR" altLang="en-US" sz="1200" dirty="0">
                <a:ea typeface="GyeonggiTitleOTF Medium" panose="02020603020101020101" pitchFamily="18" charset="-127"/>
              </a:rPr>
              <a:t> 비동기 작업을 수행 </a:t>
            </a:r>
            <a:r>
              <a:rPr lang="en-US" altLang="ko-KR" sz="1200" dirty="0">
                <a:ea typeface="GyeonggiTitleOTF Medium" panose="02020603020101020101" pitchFamily="18" charset="-127"/>
              </a:rPr>
              <a:t>(socket </a:t>
            </a:r>
            <a:r>
              <a:rPr lang="ko-KR" altLang="en-US" sz="1200" dirty="0">
                <a:ea typeface="GyeonggiTitleOTF Medium" panose="02020603020101020101" pitchFamily="18" charset="-127"/>
              </a:rPr>
              <a:t>전송을 위해 사용됨</a:t>
            </a:r>
            <a:r>
              <a:rPr lang="en-US" altLang="ko-KR" sz="1200" dirty="0">
                <a:ea typeface="GyeonggiTitleOTF Medium" panose="02020603020101020101" pitchFamily="18" charset="-127"/>
              </a:rPr>
              <a:t>)</a:t>
            </a:r>
            <a:endParaRPr lang="en" altLang="ko-Kore-KR" sz="12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D80DA22-2118-2F0A-881A-0317333F6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914" y="2382426"/>
            <a:ext cx="5417457" cy="41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03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7857</TotalTime>
  <Words>251</Words>
  <Application>Microsoft Macintosh PowerPoint</Application>
  <PresentationFormat>화면 슬라이드 쇼(4:3)</PresentationFormat>
  <Paragraphs>52</Paragraphs>
  <Slides>11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GyeonggiTitleOTF Medium</vt:lpstr>
      <vt:lpstr>Arial</vt:lpstr>
      <vt:lpstr>GyeonggiTitleOTF Medium</vt:lpstr>
      <vt:lpstr>Calibri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조희진</dc:creator>
  <cp:lastModifiedBy>조희진</cp:lastModifiedBy>
  <cp:revision>262</cp:revision>
  <dcterms:created xsi:type="dcterms:W3CDTF">2023-05-28T14:12:31Z</dcterms:created>
  <dcterms:modified xsi:type="dcterms:W3CDTF">2023-10-13T08:10:13Z</dcterms:modified>
</cp:coreProperties>
</file>

<file path=docProps/thumbnail.jpeg>
</file>